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55" d="100"/>
          <a:sy n="55" d="100"/>
        </p:scale>
        <p:origin x="6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27287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124193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180031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201080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 – this is what you get</a:t>
            </a:r>
          </a:p>
        </p:txBody>
      </p:sp>
    </p:spTree>
    <p:extLst>
      <p:ext uri="{BB962C8B-B14F-4D97-AF65-F5344CB8AC3E}">
        <p14:creationId xmlns:p14="http://schemas.microsoft.com/office/powerpoint/2010/main" val="2231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likely – this </a:t>
            </a:r>
            <a:r>
              <a:rPr lang="en-US" dirty="0" err="1"/>
              <a:t>ios</a:t>
            </a:r>
            <a:r>
              <a:rPr lang="en-US" dirty="0"/>
              <a:t> what you want</a:t>
            </a:r>
          </a:p>
        </p:txBody>
      </p:sp>
    </p:spTree>
    <p:extLst>
      <p:ext uri="{BB962C8B-B14F-4D97-AF65-F5344CB8AC3E}">
        <p14:creationId xmlns:p14="http://schemas.microsoft.com/office/powerpoint/2010/main" val="809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slc loopback </a:t>
            </a:r>
          </a:p>
          <a:p>
            <a:r>
              <a:t>call it (currentdate)</a:t>
            </a:r>
          </a:p>
          <a:p>
            <a:r>
              <a:t>Show the code - mention Express</a:t>
            </a:r>
          </a:p>
        </p:txBody>
      </p:sp>
    </p:spTree>
    <p:extLst>
      <p:ext uri="{BB962C8B-B14F-4D97-AF65-F5344CB8AC3E}">
        <p14:creationId xmlns:p14="http://schemas.microsoft.com/office/powerpoint/2010/main" val="56749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Look for files in middleware</a:t>
            </a:r>
          </a:p>
        </p:txBody>
      </p:sp>
    </p:spTree>
    <p:extLst>
      <p:ext uri="{BB962C8B-B14F-4D97-AF65-F5344CB8AC3E}">
        <p14:creationId xmlns:p14="http://schemas.microsoft.com/office/powerpoint/2010/main" val="95753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http://localhost:3000/api/posts?filter[order]=created desc"/>
              </a:defRPr>
            </a:lvl1pPr>
          </a:lstStyle>
          <a:p>
            <a:pPr>
              <a:defRPr u="none"/>
            </a:pPr>
            <a:r>
              <a:rPr u="sng">
                <a:hlinkClick r:id="rId4" invalidUrl="http://localhost:3000/api/posts?filter[order]=created desc"/>
              </a:rPr>
              <a:t>http://localhost:3000/api/posts?filter%5Border%5D=created%20desc</a:t>
            </a:r>
          </a:p>
        </p:txBody>
      </p:sp>
    </p:spTree>
    <p:extLst>
      <p:ext uri="{BB962C8B-B14F-4D97-AF65-F5344CB8AC3E}">
        <p14:creationId xmlns:p14="http://schemas.microsoft.com/office/powerpoint/2010/main" val="115152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http://localhost:3000/api/posts?filter[order]=created desc"/>
              </a:defRPr>
            </a:lvl1pPr>
          </a:lstStyle>
          <a:p>
            <a:pPr>
              <a:defRPr u="none"/>
            </a:pPr>
            <a:r>
              <a:rPr u="sng">
                <a:hlinkClick r:id="rId4" invalidUrl="http://localhost:3000/api/posts?filter[order]=created desc"/>
              </a:rPr>
              <a:t>http://localhost:3000/api/posts?filter%5Border%5D=created%20desc</a:t>
            </a:r>
          </a:p>
        </p:txBody>
      </p:sp>
    </p:spTree>
    <p:extLst>
      <p:ext uri="{BB962C8B-B14F-4D97-AF65-F5344CB8AC3E}">
        <p14:creationId xmlns:p14="http://schemas.microsoft.com/office/powerpoint/2010/main" val="171844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hyperlink" Target="http://loopback.i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docs.strongloop.com/display/public/LB/Querying+data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2977.do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p'n_Crunch#Variations" TargetMode="External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Building APIs with LoopBack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Raymond Camden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APIs give you...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 way to share your data or processes with others</a:t>
            </a:r>
          </a:p>
          <a:p>
            <a:pPr>
              <a:buBlip>
                <a:blip r:embed="rId2"/>
              </a:buBlip>
            </a:pPr>
            <a:r>
              <a:t>A way to provide data for your client-side/mobile/hybrid/TV/etc app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1250" r="2125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LoopBack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Open source framework designed for APIs </a:t>
            </a:r>
          </a:p>
          <a:p>
            <a:pPr>
              <a:buBlip>
                <a:blip r:embed="rId2"/>
              </a:buBlip>
            </a:pPr>
            <a:r>
              <a:rPr dirty="0"/>
              <a:t>Rapid creation of Models and REST APIs</a:t>
            </a:r>
          </a:p>
          <a:p>
            <a:pPr>
              <a:buBlip>
                <a:blip r:embed="rId2"/>
              </a:buBlip>
            </a:pPr>
            <a:r>
              <a:rPr dirty="0"/>
              <a:t>Simple ORM system for CRUD</a:t>
            </a:r>
          </a:p>
          <a:p>
            <a:pPr>
              <a:buBlip>
                <a:blip r:embed="rId2"/>
              </a:buBlip>
            </a:pPr>
            <a:r>
              <a:rPr dirty="0"/>
              <a:t>Built on Express</a:t>
            </a:r>
          </a:p>
          <a:p>
            <a:pPr>
              <a:buBlip>
                <a:blip r:embed="rId2"/>
              </a:buBlip>
            </a:pPr>
            <a:r>
              <a:rPr dirty="0"/>
              <a:t>Very detailed/configurable security policies</a:t>
            </a:r>
          </a:p>
          <a:p>
            <a:pPr>
              <a:buBlip>
                <a:blip r:embed="rId2"/>
              </a:buBlip>
            </a:pPr>
            <a:r>
              <a:rPr u="sng" dirty="0"/>
              <a:t>loopback.io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Installation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Requires npm (Node Package Manager)</a:t>
            </a:r>
          </a:p>
          <a:p>
            <a:pPr>
              <a:buBlip>
                <a:blip r:embed="rId2"/>
              </a:buBlip>
            </a:pPr>
            <a:r>
              <a:t>Install Node.js (nodejs.org)</a:t>
            </a:r>
          </a:p>
          <a:p>
            <a:pPr>
              <a:buBlip>
                <a:blip r:embed="rId2"/>
              </a:buBlip>
            </a:pPr>
            <a:r>
              <a:t>npm install –g strongloop</a:t>
            </a:r>
          </a:p>
          <a:p>
            <a:pPr>
              <a:buBlip>
                <a:blip r:embed="rId2"/>
              </a:buBlip>
            </a:pPr>
            <a:r>
              <a:t>CLI: slc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1443" y="2547846"/>
            <a:ext cx="12601114" cy="8620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an Application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slc loopback</a:t>
            </a:r>
          </a:p>
          <a:p>
            <a:pPr>
              <a:buBlip>
                <a:blip r:embed="rId2"/>
              </a:buBlip>
            </a:pPr>
            <a:r>
              <a:t>Follow the prompts</a:t>
            </a:r>
          </a:p>
          <a:p>
            <a:pPr>
              <a:buBlip>
                <a:blip r:embed="rId2"/>
              </a:buBlip>
            </a:pPr>
            <a:r>
              <a:t>Run the application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LoopBack and APIs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You aren't defining an API</a:t>
            </a:r>
          </a:p>
          <a:p>
            <a:pPr lvl="1">
              <a:buBlip>
                <a:blip r:embed="rId2"/>
              </a:buBlip>
            </a:pPr>
            <a:r>
              <a:t>I want to support GET /cats</a:t>
            </a:r>
          </a:p>
          <a:p>
            <a:pPr lvl="1">
              <a:buBlip>
                <a:blip r:embed="rId2"/>
              </a:buBlip>
            </a:pPr>
            <a:r>
              <a:t>I want to handle PUT /cats</a:t>
            </a:r>
          </a:p>
          <a:p>
            <a:pPr>
              <a:buBlip>
                <a:blip r:embed="rId2"/>
              </a:buBlip>
            </a:pPr>
            <a:r>
              <a:t>You are defining data</a:t>
            </a:r>
          </a:p>
          <a:p>
            <a:pPr lvl="1">
              <a:buBlip>
                <a:blip r:embed="rId2"/>
              </a:buBlip>
            </a:pPr>
            <a:r>
              <a:t>I work with Cats (they have names and weights)</a:t>
            </a:r>
          </a:p>
          <a:p>
            <a:pPr>
              <a:buBlip>
                <a:blip r:embed="rId2"/>
              </a:buBlip>
            </a:pPr>
            <a:r>
              <a:t>"Ok, let me handle that for you!"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Models define your API</a:t>
            </a:r>
          </a:p>
          <a:p>
            <a:pPr>
              <a:buBlip>
                <a:blip r:embed="rId2"/>
              </a:buBlip>
            </a:pPr>
            <a:r>
              <a:t>You describe properties - LoopBack does the rest (get it - "REST"... heh)</a:t>
            </a:r>
          </a:p>
          <a:p>
            <a:pPr>
              <a:buBlip>
                <a:blip r:embed="rId2"/>
              </a:buBlip>
            </a:pPr>
            <a:r>
              <a:t>Inheritance + Relationships</a:t>
            </a:r>
          </a:p>
          <a:p>
            <a:pPr>
              <a:buBlip>
                <a:blip r:embed="rId2"/>
              </a:buBlip>
            </a:pPr>
            <a:r>
              <a:t>Out of the box - full CRUD + search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we get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Datasources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Where LoopBack stores crap</a:t>
            </a:r>
          </a:p>
          <a:p>
            <a:pPr>
              <a:buBlip>
                <a:blip r:embed="rId2"/>
              </a:buBlip>
            </a:pPr>
            <a:r>
              <a:t>Referred to as connectors as well</a:t>
            </a:r>
          </a:p>
          <a:p>
            <a:pPr>
              <a:buBlip>
                <a:blip r:embed="rId2"/>
              </a:buBlip>
            </a:pPr>
            <a:r>
              <a:t>Cloudant, DB2, Memory, MongoDB, MySQL, Oracle, PostgreSQL, Redis, SQL Server</a:t>
            </a:r>
          </a:p>
          <a:p>
            <a:pPr>
              <a:buBlip>
                <a:blip r:embed="rId2"/>
              </a:buBlip>
            </a:pPr>
            <a:r>
              <a:t> npm install loopback-connector-mongodb --save</a:t>
            </a:r>
          </a:p>
          <a:p>
            <a:pPr>
              <a:buBlip>
                <a:blip r:embed="rId2"/>
              </a:buBlip>
            </a:pPr>
            <a:r>
              <a:t>Roll your own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5874" y="-758847"/>
            <a:ext cx="26233981" cy="19675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97" y="-97113"/>
            <a:ext cx="25548605" cy="14544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Security system models built in</a:t>
            </a:r>
          </a:p>
          <a:p>
            <a:pPr>
              <a:buBlip>
                <a:blip r:embed="rId2"/>
              </a:buBlip>
            </a:pPr>
            <a:r>
              <a:t>Access Control List</a:t>
            </a:r>
          </a:p>
          <a:p>
            <a:pPr>
              <a:buBlip>
                <a:blip r:embed="rId2"/>
              </a:buBlip>
            </a:pPr>
            <a:r>
              <a:t>What users can do what</a:t>
            </a:r>
          </a:p>
          <a:p>
            <a:pPr>
              <a:buBlip>
                <a:blip r:embed="rId2"/>
              </a:buBlip>
            </a:pPr>
            <a:r>
              <a:t>Users can be grouped into Roles</a:t>
            </a:r>
          </a:p>
          <a:p>
            <a:pPr>
              <a:buBlip>
                <a:blip r:embed="rId2"/>
              </a:buBlip>
            </a:pPr>
            <a:r>
              <a:t>Methods can be grouped into read/write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264" y="2000351"/>
            <a:ext cx="14631472" cy="9715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Customizations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Remote Hooks</a:t>
            </a:r>
          </a:p>
          <a:p>
            <a:pPr>
              <a:buBlip>
                <a:blip r:embed="rId2"/>
              </a:buBlip>
            </a:pPr>
            <a:r>
              <a:t>Operation Hooks</a:t>
            </a:r>
          </a:p>
          <a:p>
            <a:pPr>
              <a:buBlip>
                <a:blip r:embed="rId2"/>
              </a:buBlip>
            </a:pPr>
            <a:r>
              <a:t>Remote Methods</a:t>
            </a:r>
          </a:p>
          <a:p>
            <a:pPr>
              <a:buBlip>
                <a:blip r:embed="rId2"/>
              </a:buBlip>
            </a:pPr>
            <a:r>
              <a:t>Crap ton of stuff for Express too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056" y="1080056"/>
            <a:ext cx="11555888" cy="1155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know (part 1)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Assets: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LoopBackWorkshop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dirty="0" smtClean="0"/>
              <a:t>Node.js</a:t>
            </a:r>
            <a:endParaRPr dirty="0"/>
          </a:p>
          <a:p>
            <a:pPr lvl="1">
              <a:buBlip>
                <a:blip r:embed="rId2"/>
              </a:buBlip>
            </a:pPr>
            <a:r>
              <a:rPr dirty="0"/>
              <a:t>Kinda</a:t>
            </a:r>
          </a:p>
          <a:p>
            <a:pPr lvl="1">
              <a:buBlip>
                <a:blip r:embed="rId2"/>
              </a:buBlip>
            </a:pPr>
            <a:r>
              <a:rPr dirty="0"/>
              <a:t>If you "Stack Overflow"-know Node, you're golden</a:t>
            </a:r>
          </a:p>
          <a:p>
            <a:pPr>
              <a:buBlip>
                <a:blip r:embed="rId2"/>
              </a:buBlip>
            </a:pPr>
            <a:r>
              <a:rPr dirty="0"/>
              <a:t>Express</a:t>
            </a:r>
          </a:p>
          <a:p>
            <a:pPr lvl="1">
              <a:buBlip>
                <a:blip r:embed="rId2"/>
              </a:buBlip>
            </a:pPr>
            <a:r>
              <a:rPr dirty="0"/>
              <a:t>Kinda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Additional Random Stuff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File Attachments</a:t>
            </a:r>
          </a:p>
          <a:p>
            <a:pPr>
              <a:buBlip>
                <a:blip r:embed="rId2"/>
              </a:buBlip>
            </a:pPr>
            <a:r>
              <a:t>Models based on APIs (an API for an API)</a:t>
            </a:r>
          </a:p>
          <a:p>
            <a:pPr>
              <a:buBlip>
                <a:blip r:embed="rId2"/>
              </a:buBlip>
            </a:pPr>
            <a:r>
              <a:t>And more...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607" y="-51564"/>
            <a:ext cx="24737214" cy="15460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Exercises - Let's Build an API!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Plan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A Guestbook</a:t>
            </a:r>
          </a:p>
          <a:p>
            <a:pPr>
              <a:buBlip>
                <a:blip r:embed="rId2"/>
              </a:buBlip>
            </a:pPr>
            <a:r>
              <a:rPr dirty="0"/>
              <a:t>Users can write a note for the site saying hello, I love you, etc.</a:t>
            </a:r>
          </a:p>
          <a:p>
            <a:pPr>
              <a:buBlip>
                <a:blip r:embed="rId2"/>
              </a:buBlip>
            </a:pPr>
            <a:r>
              <a:rPr dirty="0"/>
              <a:t>Ajax based application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Server-side validation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Prevent delete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1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Create a LoopBack application (name it whatever)</a:t>
            </a:r>
          </a:p>
          <a:p>
            <a:pPr>
              <a:buBlip>
                <a:blip r:embed="rId2"/>
              </a:buBlip>
            </a:pPr>
            <a:r>
              <a:t>Run it</a:t>
            </a:r>
          </a:p>
          <a:p>
            <a:pPr>
              <a:buBlip>
                <a:blip r:embed="rId2"/>
              </a:buBlip>
            </a:pPr>
            <a:r>
              <a:t>Confirm you see the home page and explorer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2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Create a Guestbook Model</a:t>
            </a:r>
          </a:p>
          <a:p>
            <a:pPr>
              <a:buBlip>
                <a:blip r:embed="rId2"/>
              </a:buBlip>
            </a:pPr>
            <a:r>
              <a:t>Properties: Name, Email, Message, Posted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3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Add persistance</a:t>
            </a:r>
          </a:p>
          <a:p>
            <a:pPr>
              <a:buBlip>
                <a:blip r:embed="rId2"/>
              </a:buBlip>
            </a:pPr>
            <a:r>
              <a:rPr dirty="0"/>
              <a:t>Either file based or Mongo</a:t>
            </a:r>
          </a:p>
          <a:p>
            <a:pPr lvl="1">
              <a:buBlip>
                <a:blip r:embed="rId2"/>
              </a:buBlip>
            </a:pPr>
            <a:r>
              <a:rPr dirty="0"/>
              <a:t>npm install loopback-connector-mongodb --save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4</a:t>
            </a:r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Build the front end</a:t>
            </a:r>
          </a:p>
          <a:p>
            <a:pPr>
              <a:buBlip>
                <a:blip r:embed="rId3"/>
              </a:buBlip>
            </a:pPr>
            <a:r>
              <a:rPr dirty="0"/>
              <a:t>GET all posts and render</a:t>
            </a:r>
          </a:p>
          <a:p>
            <a:pPr>
              <a:buBlip>
                <a:blip r:embed="rId3"/>
              </a:buBlip>
            </a:pPr>
            <a:r>
              <a:rPr dirty="0"/>
              <a:t>Form to POST a new </a:t>
            </a:r>
            <a:r>
              <a:rPr dirty="0" smtClean="0"/>
              <a:t>post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Ray: Show them </a:t>
            </a:r>
            <a:r>
              <a:rPr lang="en-US" dirty="0" err="1" smtClean="0"/>
              <a:t>middleware.json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5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Sort by newest first</a:t>
            </a:r>
          </a:p>
          <a:p>
            <a:pPr>
              <a:buBlip>
                <a:blip r:embed="rId3"/>
              </a:buBlip>
            </a:pPr>
            <a:r>
              <a:rPr dirty="0"/>
              <a:t>Show a max of 10 items</a:t>
            </a:r>
          </a:p>
          <a:p>
            <a:pPr>
              <a:buBlip>
                <a:blip r:embed="rId3"/>
              </a:buBlip>
            </a:pPr>
            <a:r>
              <a:rPr dirty="0"/>
              <a:t>Reference: </a:t>
            </a:r>
            <a:r>
              <a:rPr u="sng" dirty="0"/>
              <a:t>https://docs.strongloop.com/display/public/LB/Querying+data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"Web Development with Node &amp; Express"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Ethan Brown</a:t>
            </a:r>
          </a:p>
          <a:p>
            <a:pPr>
              <a:buBlip>
                <a:blip r:embed="rId2"/>
              </a:buBlip>
            </a:pPr>
            <a:r>
              <a:rPr dirty="0"/>
              <a:t>Covers everything (ok, not *everything*)</a:t>
            </a:r>
          </a:p>
          <a:p>
            <a:pPr>
              <a:buBlip>
                <a:blip r:embed="rId2"/>
              </a:buBlip>
            </a:pPr>
            <a:r>
              <a:rPr u="sng" dirty="0"/>
              <a:t>http://shop.oreilly.com/product/0636920032977.do</a:t>
            </a:r>
            <a:endParaRPr u="sng" dirty="0">
              <a:hlinkClick r:id="rId3"/>
            </a:endParaRPr>
          </a:p>
        </p:txBody>
      </p:sp>
      <p:pic>
        <p:nvPicPr>
          <p:cNvPr id="129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55303" y="3959869"/>
            <a:ext cx="6350001" cy="833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Default created to now()</a:t>
            </a:r>
            <a:endParaRPr dirty="0"/>
          </a:p>
          <a:p>
            <a:pPr>
              <a:buBlip>
                <a:blip r:embed="rId3"/>
              </a:buBlip>
            </a:pPr>
            <a:r>
              <a:rPr lang="en-US" dirty="0"/>
              <a:t>Two ways:</a:t>
            </a:r>
          </a:p>
          <a:p>
            <a:pPr lvl="1"/>
            <a:r>
              <a:rPr lang="en-US" dirty="0"/>
              <a:t>set the default to a function (</a:t>
            </a:r>
            <a:r>
              <a:rPr lang="en-US" dirty="0" err="1"/>
              <a:t>defaultFn</a:t>
            </a:r>
            <a:r>
              <a:rPr lang="en-US" dirty="0"/>
              <a:t>:"now")</a:t>
            </a:r>
          </a:p>
          <a:p>
            <a:pPr lvl="1"/>
            <a:r>
              <a:rPr lang="en-US" dirty="0"/>
              <a:t>use a remote hook to set it</a:t>
            </a:r>
          </a:p>
        </p:txBody>
      </p:sp>
    </p:spTree>
    <p:extLst>
      <p:ext uri="{BB962C8B-B14F-4D97-AF65-F5344CB8AC3E}">
        <p14:creationId xmlns:p14="http://schemas.microsoft.com/office/powerpoint/2010/main" val="152814157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Sanitize time!</a:t>
            </a:r>
          </a:p>
          <a:p>
            <a:r>
              <a:rPr lang="en-US" dirty="0"/>
              <a:t>Intercept name and body and strip out </a:t>
            </a:r>
            <a:r>
              <a:rPr lang="en-US" dirty="0" smtClean="0"/>
              <a:t>HTML</a:t>
            </a:r>
          </a:p>
          <a:p>
            <a:r>
              <a:rPr lang="en-US" dirty="0" smtClean="0"/>
              <a:t>Block 'created'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4948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Hooks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beforeRemote</a:t>
            </a:r>
            <a:endParaRPr lang="en-US" dirty="0" smtClean="0"/>
          </a:p>
          <a:p>
            <a:r>
              <a:rPr lang="en-US" dirty="0" err="1" smtClean="0"/>
              <a:t>afterRemote</a:t>
            </a:r>
            <a:endParaRPr lang="en-US" dirty="0" smtClean="0"/>
          </a:p>
          <a:p>
            <a:r>
              <a:rPr lang="en-US" dirty="0" err="1" smtClean="0"/>
              <a:t>afterRemoteError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0848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modelName.beforeRemote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( </a:t>
            </a: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, function( </a:t>
            </a:r>
            <a:r>
              <a:rPr lang="en-US" dirty="0" err="1">
                <a:effectLst/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, next) { </a:t>
            </a: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  //stuff here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effectLst/>
                <a:latin typeface="Consolas" charset="0"/>
                <a:ea typeface="Consolas" charset="0"/>
                <a:cs typeface="Consolas" charset="0"/>
              </a:rPr>
              <a:t>next();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effectLst/>
                <a:latin typeface="Consolas" charset="0"/>
                <a:ea typeface="Consolas" charset="0"/>
                <a:cs typeface="Consolas" charset="0"/>
              </a:rPr>
              <a:t>});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1511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Prevent deletes</a:t>
            </a:r>
          </a:p>
          <a:p>
            <a:r>
              <a:rPr lang="en-US" dirty="0" smtClean="0"/>
              <a:t>A small part of a greater security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857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slc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loopback:model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Methods: </a:t>
            </a:r>
            <a:r>
              <a:rPr lang="en-US" dirty="0" err="1" smtClean="0"/>
              <a:t>updateAttribures</a:t>
            </a:r>
            <a:r>
              <a:rPr lang="en-US" dirty="0" smtClean="0"/>
              <a:t>, </a:t>
            </a:r>
            <a:r>
              <a:rPr lang="en-US" dirty="0" err="1" smtClean="0"/>
              <a:t>upsert</a:t>
            </a:r>
            <a:r>
              <a:rPr lang="en-US" dirty="0" smtClean="0"/>
              <a:t>, </a:t>
            </a:r>
            <a:r>
              <a:rPr lang="en-US" dirty="0" err="1" smtClean="0"/>
              <a:t>destroyById</a:t>
            </a:r>
            <a:endParaRPr lang="en-US" dirty="0" smtClean="0"/>
          </a:p>
          <a:p>
            <a:r>
              <a:rPr lang="en-US" dirty="0"/>
              <a:t>Reference: https://</a:t>
            </a:r>
            <a:r>
              <a:rPr lang="en-US" dirty="0" err="1" smtClean="0"/>
              <a:t>docs.strongloop.com</a:t>
            </a:r>
            <a:r>
              <a:rPr lang="en-US" dirty="0" smtClean="0"/>
              <a:t>/display/public/LB/</a:t>
            </a:r>
            <a:r>
              <a:rPr lang="en-US" dirty="0" err="1" smtClean="0"/>
              <a:t>Controlling+data+access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342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Product.disableRemoteMethod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('create', true); </a:t>
            </a:r>
            <a:r>
              <a:rPr lang="en-US" dirty="0"/>
              <a:t> 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docs.strongloop.com</a:t>
            </a:r>
            <a:r>
              <a:rPr lang="en-US" dirty="0"/>
              <a:t>/display/public/LB/Exposing+models+over+REST#ExposingmodelsoverREST-Read-Onlyendpointsexample</a:t>
            </a:r>
          </a:p>
        </p:txBody>
      </p:sp>
    </p:spTree>
    <p:extLst>
      <p:ext uri="{BB962C8B-B14F-4D97-AF65-F5344CB8AC3E}">
        <p14:creationId xmlns:p14="http://schemas.microsoft.com/office/powerpoint/2010/main" val="11243370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know (part 2)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Captain Crunch's full name is...</a:t>
            </a:r>
          </a:p>
          <a:p>
            <a:pPr lvl="1">
              <a:buBlip>
                <a:blip r:embed="rId2"/>
              </a:buBlip>
            </a:pPr>
            <a:r>
              <a:rPr dirty="0"/>
              <a:t>Captain Horatio Magellan Crunch</a:t>
            </a:r>
          </a:p>
          <a:p>
            <a:pPr>
              <a:buBlip>
                <a:blip r:embed="rId2"/>
              </a:buBlip>
            </a:pPr>
            <a:r>
              <a:rPr dirty="0"/>
              <a:t>His ship is the...</a:t>
            </a:r>
          </a:p>
          <a:p>
            <a:pPr lvl="1">
              <a:buBlip>
                <a:blip r:embed="rId2"/>
              </a:buBlip>
            </a:pPr>
            <a:r>
              <a:rPr dirty="0"/>
              <a:t>S.S. Guppy</a:t>
            </a:r>
          </a:p>
          <a:p>
            <a:pPr>
              <a:buBlip>
                <a:blip r:embed="rId2"/>
              </a:buBlip>
            </a:pPr>
            <a:r>
              <a:rPr dirty="0"/>
              <a:t>There have been 26 varieties</a:t>
            </a:r>
          </a:p>
          <a:p>
            <a:pPr lvl="1">
              <a:buBlip>
                <a:blip r:embed="rId2"/>
              </a:buBlip>
            </a:pPr>
            <a:r>
              <a:rPr u="sng" dirty="0"/>
              <a:t>https://en.wikipedia.org/wiki/Cap%27n_Crunch#Variations</a:t>
            </a:r>
            <a:endParaRPr u="sng" dirty="0">
              <a:hlinkClick r:id="rId3"/>
            </a:endParaRPr>
          </a:p>
        </p:txBody>
      </p:sp>
      <p:pic>
        <p:nvPicPr>
          <p:cNvPr id="133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29061" y="4974607"/>
            <a:ext cx="4123506" cy="5887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you should install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Node (but if you don't have this already...)</a:t>
            </a:r>
          </a:p>
          <a:p>
            <a:pPr>
              <a:buBlip>
                <a:blip r:embed="rId2"/>
              </a:buBlip>
            </a:pPr>
            <a:r>
              <a:t>A good editor (hint - Visual Studio Code)</a:t>
            </a:r>
          </a:p>
          <a:p>
            <a:pPr>
              <a:buBlip>
                <a:blip r:embed="rId2"/>
              </a:buBlip>
            </a:pPr>
            <a:r>
              <a:t>Mongo (totally optional)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Gameplan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30-40 minutes of me talking about LoopBack and showing some examples</a:t>
            </a:r>
          </a:p>
          <a:p>
            <a:pPr>
              <a:buBlip>
                <a:blip r:embed="rId2"/>
              </a:buBlip>
            </a:pPr>
            <a:r>
              <a:t>Quick Break (5 minutes)</a:t>
            </a:r>
          </a:p>
          <a:p>
            <a:pPr>
              <a:buBlip>
                <a:blip r:embed="rId2"/>
              </a:buBlip>
            </a:pPr>
            <a:r>
              <a:t>Exercises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Raymond Camden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Developer Advocate for IBM</a:t>
            </a:r>
          </a:p>
          <a:p>
            <a:pPr>
              <a:buBlip>
                <a:blip r:embed="rId2"/>
              </a:buBlip>
            </a:pPr>
            <a:r>
              <a:t>StrongLoop, Bluemix, Cordova/PhoneGap, Node, and web stuff in general</a:t>
            </a:r>
          </a:p>
          <a:p>
            <a:pPr>
              <a:buBlip>
                <a:blip r:embed="rId2"/>
              </a:buBlip>
            </a:pPr>
            <a:r>
              <a:t>Blogging at raymondcamden.com</a:t>
            </a:r>
          </a:p>
          <a:p>
            <a:pPr>
              <a:buBlip>
                <a:blip r:embed="rId2"/>
              </a:buBlip>
            </a:pPr>
            <a:r>
              <a:t>Tweeting at @raymondcamden</a:t>
            </a:r>
          </a:p>
        </p:txBody>
      </p:sp>
      <p:pic>
        <p:nvPicPr>
          <p:cNvPr id="14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t="15166" b="34928"/>
          <a:stretch>
            <a:fillRect/>
          </a:stretch>
        </p:blipFill>
        <p:spPr>
          <a:xfrm>
            <a:off x="12598400" y="3641951"/>
            <a:ext cx="10007600" cy="885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build APIs?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740</Words>
  <Application>Microsoft Macintosh PowerPoint</Application>
  <PresentationFormat>Custom</PresentationFormat>
  <Paragraphs>160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Consolas</vt:lpstr>
      <vt:lpstr>Helvetica Neue</vt:lpstr>
      <vt:lpstr>Helvetica Neue Light</vt:lpstr>
      <vt:lpstr>Source Code Pro</vt:lpstr>
      <vt:lpstr>Industrial</vt:lpstr>
      <vt:lpstr>Building APIs with LoopBack</vt:lpstr>
      <vt:lpstr>Before we get started</vt:lpstr>
      <vt:lpstr>Things you should know (part 1)</vt:lpstr>
      <vt:lpstr>"Web Development with Node &amp; Express"</vt:lpstr>
      <vt:lpstr>Things you should know (part 2)</vt:lpstr>
      <vt:lpstr>Things you should install</vt:lpstr>
      <vt:lpstr>Gameplan</vt:lpstr>
      <vt:lpstr>Raymond Camden</vt:lpstr>
      <vt:lpstr>Why build APIs?</vt:lpstr>
      <vt:lpstr>APIs give you...</vt:lpstr>
      <vt:lpstr>PowerPoint Presentation</vt:lpstr>
      <vt:lpstr>LoopBack</vt:lpstr>
      <vt:lpstr>Getting Started</vt:lpstr>
      <vt:lpstr>Installation</vt:lpstr>
      <vt:lpstr>PowerPoint Presentation</vt:lpstr>
      <vt:lpstr>Creating an Application</vt:lpstr>
      <vt:lpstr>PowerPoint Presentation</vt:lpstr>
      <vt:lpstr>LoopBack and APIs</vt:lpstr>
      <vt:lpstr>Models</vt:lpstr>
      <vt:lpstr>PowerPoint Presentation</vt:lpstr>
      <vt:lpstr>Datasources</vt:lpstr>
      <vt:lpstr>PowerPoint Presentation</vt:lpstr>
      <vt:lpstr>Security</vt:lpstr>
      <vt:lpstr>PowerPoint Presentation</vt:lpstr>
      <vt:lpstr>PowerPoint Presentation</vt:lpstr>
      <vt:lpstr>Security</vt:lpstr>
      <vt:lpstr>PowerPoint Presentation</vt:lpstr>
      <vt:lpstr>Customizations</vt:lpstr>
      <vt:lpstr>PowerPoint Presentation</vt:lpstr>
      <vt:lpstr>Additional Random Stuff</vt:lpstr>
      <vt:lpstr>Questions?</vt:lpstr>
      <vt:lpstr>PowerPoint Presentation</vt:lpstr>
      <vt:lpstr>Exercises - Let's Build an API!</vt:lpstr>
      <vt:lpstr>General Plan</vt:lpstr>
      <vt:lpstr>Exercise 1</vt:lpstr>
      <vt:lpstr>Exercise 2</vt:lpstr>
      <vt:lpstr>Exercise 3</vt:lpstr>
      <vt:lpstr>Exercise 4</vt:lpstr>
      <vt:lpstr>Exercise 5</vt:lpstr>
      <vt:lpstr>Exercise 6</vt:lpstr>
      <vt:lpstr>Exercise 7</vt:lpstr>
      <vt:lpstr>Remote Hooks</vt:lpstr>
      <vt:lpstr>Example</vt:lpstr>
      <vt:lpstr>Exercise 8</vt:lpstr>
      <vt:lpstr>Example</vt:lpstr>
      <vt:lpstr>Another Example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APIs with LoopBack</dc:title>
  <cp:lastModifiedBy>Raymond Camden</cp:lastModifiedBy>
  <cp:revision>20</cp:revision>
  <cp:lastPrinted>2016-09-18T12:55:50Z</cp:lastPrinted>
  <dcterms:modified xsi:type="dcterms:W3CDTF">2016-09-18T15:30:42Z</dcterms:modified>
</cp:coreProperties>
</file>